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5" r:id="rId2"/>
    <p:sldId id="326" r:id="rId3"/>
    <p:sldId id="327" r:id="rId4"/>
    <p:sldId id="328" r:id="rId5"/>
    <p:sldId id="334" r:id="rId6"/>
    <p:sldId id="330" r:id="rId7"/>
    <p:sldId id="333" r:id="rId8"/>
    <p:sldId id="336" r:id="rId9"/>
    <p:sldId id="337" r:id="rId10"/>
    <p:sldId id="335" r:id="rId11"/>
    <p:sldId id="338" r:id="rId12"/>
    <p:sldId id="339" r:id="rId13"/>
    <p:sldId id="340" r:id="rId14"/>
    <p:sldId id="34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9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838" autoAdjust="0"/>
    <p:restoredTop sz="94660"/>
  </p:normalViewPr>
  <p:slideViewPr>
    <p:cSldViewPr showGuides="1">
      <p:cViewPr varScale="1">
        <p:scale>
          <a:sx n="58" d="100"/>
          <a:sy n="58" d="100"/>
        </p:scale>
        <p:origin x="-595" y="-82"/>
      </p:cViewPr>
      <p:guideLst>
        <p:guide orient="horz" pos="2160"/>
        <p:guide pos="29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88640"/>
            <a:ext cx="41764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>
                <a:latin typeface="Roboto" pitchFamily="2" charset="0"/>
                <a:ea typeface="Roboto" pitchFamily="2" charset="0"/>
                <a:cs typeface="+mj-cs"/>
              </a:rPr>
              <a:t>Республиканские соревнования </a:t>
            </a:r>
          </a:p>
          <a:p>
            <a:pPr>
              <a:spcBef>
                <a:spcPct val="0"/>
              </a:spcBef>
              <a:defRPr/>
            </a:pPr>
            <a:r>
              <a:rPr lang="ru-RU" sz="3200" dirty="0">
                <a:latin typeface="Roboto" pitchFamily="2" charset="0"/>
                <a:ea typeface="Roboto" pitchFamily="2" charset="0"/>
                <a:cs typeface="+mj-cs"/>
              </a:rPr>
              <a:t>на кубок ветеранов ВОВ, 2 место </a:t>
            </a:r>
          </a:p>
        </p:txBody>
      </p:sp>
      <p:pic>
        <p:nvPicPr>
          <p:cNvPr id="1026" name="Picture 2" descr="C:\Users\user\Desktop\кубок ветеранов\IMG-20220507-WA00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8072" y="3645024"/>
            <a:ext cx="3746376" cy="2809782"/>
          </a:xfrm>
          <a:prstGeom prst="rect">
            <a:avLst/>
          </a:prstGeom>
          <a:noFill/>
        </p:spPr>
      </p:pic>
      <p:pic>
        <p:nvPicPr>
          <p:cNvPr id="1027" name="Picture 3" descr="C:\Users\user\Desktop\кубок ветеранов\IMG-20220507-WA0038.jpg"/>
          <p:cNvPicPr>
            <a:picLocks noChangeAspect="1" noChangeArrowheads="1"/>
          </p:cNvPicPr>
          <p:nvPr/>
        </p:nvPicPr>
        <p:blipFill>
          <a:blip r:embed="rId3" cstate="print"/>
          <a:srcRect l="9930" t="23170" r="3536"/>
          <a:stretch>
            <a:fillRect/>
          </a:stretch>
        </p:blipFill>
        <p:spPr bwMode="auto">
          <a:xfrm>
            <a:off x="4788024" y="476672"/>
            <a:ext cx="4032448" cy="2685194"/>
          </a:xfrm>
          <a:prstGeom prst="rect">
            <a:avLst/>
          </a:prstGeom>
          <a:noFill/>
        </p:spPr>
      </p:pic>
      <p:pic>
        <p:nvPicPr>
          <p:cNvPr id="1028" name="Picture 4" descr="C:\Users\user\Desktop\кубок ветеранов\IMG-20220507-WA00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697560"/>
            <a:ext cx="3674368" cy="2755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88640"/>
            <a:ext cx="33843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>
                <a:latin typeface="Roboto" pitchFamily="2" charset="0"/>
                <a:ea typeface="Roboto" pitchFamily="2" charset="0"/>
                <a:cs typeface="+mj-cs"/>
              </a:rPr>
              <a:t>День музеев</a:t>
            </a:r>
          </a:p>
        </p:txBody>
      </p:sp>
      <p:pic>
        <p:nvPicPr>
          <p:cNvPr id="1026" name="Picture 2" descr="C:\Users\user\Desktop\музеи 18 мая\IMG-20220518-WA0006.jpg"/>
          <p:cNvPicPr>
            <a:picLocks noChangeAspect="1" noChangeArrowheads="1"/>
          </p:cNvPicPr>
          <p:nvPr/>
        </p:nvPicPr>
        <p:blipFill>
          <a:blip r:embed="rId2" cstate="print"/>
          <a:srcRect t="20237" b="20609"/>
          <a:stretch>
            <a:fillRect/>
          </a:stretch>
        </p:blipFill>
        <p:spPr bwMode="auto">
          <a:xfrm>
            <a:off x="5004048" y="3789040"/>
            <a:ext cx="3691698" cy="2911702"/>
          </a:xfrm>
          <a:prstGeom prst="rect">
            <a:avLst/>
          </a:prstGeom>
          <a:noFill/>
        </p:spPr>
      </p:pic>
      <p:pic>
        <p:nvPicPr>
          <p:cNvPr id="1027" name="Picture 3" descr="C:\Users\user\Desktop\музеи 18 мая\IMG-20220518-WA0051.jpg"/>
          <p:cNvPicPr>
            <a:picLocks noChangeAspect="1" noChangeArrowheads="1"/>
          </p:cNvPicPr>
          <p:nvPr/>
        </p:nvPicPr>
        <p:blipFill>
          <a:blip r:embed="rId3" cstate="print"/>
          <a:srcRect l="18697" t="25872" b="25871"/>
          <a:stretch>
            <a:fillRect/>
          </a:stretch>
        </p:blipFill>
        <p:spPr bwMode="auto">
          <a:xfrm>
            <a:off x="5004048" y="692696"/>
            <a:ext cx="3684768" cy="2916084"/>
          </a:xfrm>
          <a:prstGeom prst="rect">
            <a:avLst/>
          </a:prstGeom>
          <a:noFill/>
        </p:spPr>
      </p:pic>
      <p:pic>
        <p:nvPicPr>
          <p:cNvPr id="1028" name="Picture 4" descr="C:\Users\user\Desktop\музеи 18 мая\IMG-20220519-WA00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789039"/>
            <a:ext cx="3888432" cy="2907211"/>
          </a:xfrm>
          <a:prstGeom prst="rect">
            <a:avLst/>
          </a:prstGeom>
          <a:noFill/>
        </p:spPr>
      </p:pic>
      <p:pic>
        <p:nvPicPr>
          <p:cNvPr id="1030" name="Picture 6" descr="C:\Users\user\Desktop\музеи 18 мая\IMG-20220519-WA003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692696"/>
            <a:ext cx="3897818" cy="29142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2162180"/>
            <a:ext cx="42484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/>
              <a:t>поэта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8640"/>
            <a:ext cx="42479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>
                <a:latin typeface="Roboto" pitchFamily="2" charset="0"/>
                <a:ea typeface="Roboto" pitchFamily="2" charset="0"/>
                <a:cs typeface="+mj-cs"/>
              </a:rPr>
              <a:t>Последний звонок</a:t>
            </a:r>
          </a:p>
        </p:txBody>
      </p:sp>
      <p:pic>
        <p:nvPicPr>
          <p:cNvPr id="1026" name="Picture 2" descr="C:\Users\user\Desktop\Последний звонок фото\IMG_76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909059"/>
            <a:ext cx="3995936" cy="2663957"/>
          </a:xfrm>
          <a:prstGeom prst="rect">
            <a:avLst/>
          </a:prstGeom>
          <a:noFill/>
        </p:spPr>
      </p:pic>
      <p:pic>
        <p:nvPicPr>
          <p:cNvPr id="1028" name="Picture 4" descr="C:\Users\user\Desktop\Последний звонок фото\IMG_77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885051"/>
            <a:ext cx="3960440" cy="2640293"/>
          </a:xfrm>
          <a:prstGeom prst="rect">
            <a:avLst/>
          </a:prstGeom>
          <a:noFill/>
        </p:spPr>
      </p:pic>
      <p:pic>
        <p:nvPicPr>
          <p:cNvPr id="1029" name="Picture 5" descr="C:\Users\user\Desktop\Последний звонок фото\IMG_7748.JPG"/>
          <p:cNvPicPr>
            <a:picLocks noChangeAspect="1" noChangeArrowheads="1"/>
          </p:cNvPicPr>
          <p:nvPr/>
        </p:nvPicPr>
        <p:blipFill>
          <a:blip r:embed="rId4" cstate="print"/>
          <a:srcRect l="32229" t="11375" b="14687"/>
          <a:stretch>
            <a:fillRect/>
          </a:stretch>
        </p:blipFill>
        <p:spPr bwMode="auto">
          <a:xfrm>
            <a:off x="4860032" y="3789039"/>
            <a:ext cx="4032448" cy="2723481"/>
          </a:xfrm>
          <a:prstGeom prst="rect">
            <a:avLst/>
          </a:prstGeom>
          <a:noFill/>
        </p:spPr>
      </p:pic>
      <p:pic>
        <p:nvPicPr>
          <p:cNvPr id="1030" name="Picture 6" descr="C:\Users\user\Desktop\Последний звонок фото\IMG_776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5516" y="980728"/>
            <a:ext cx="3996444" cy="2664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88640"/>
            <a:ext cx="56166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>
                <a:latin typeface="Roboto" pitchFamily="2" charset="0"/>
                <a:ea typeface="Roboto" pitchFamily="2" charset="0"/>
                <a:cs typeface="+mj-cs"/>
              </a:rPr>
              <a:t>Правила движенья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CC8F39A-5146-460A-A2FB-F2DF90E95B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580" y="892307"/>
            <a:ext cx="3392860" cy="253669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DE627476-9952-4023-AC90-E8186FDCC3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313" y="3728090"/>
            <a:ext cx="3419872" cy="255688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35A2739B-3DEE-46F7-B86B-58B70CDD5A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92307"/>
            <a:ext cx="3805039" cy="253669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78C7A157-61AE-407C-89C3-FC4955722E7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122"/>
          <a:stretch/>
        </p:blipFill>
        <p:spPr>
          <a:xfrm>
            <a:off x="611560" y="3705620"/>
            <a:ext cx="3805038" cy="255688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2162180"/>
            <a:ext cx="42484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/>
              <a:t>поэта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8640"/>
            <a:ext cx="45365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>
                <a:latin typeface="Roboto" pitchFamily="2" charset="0"/>
                <a:ea typeface="Roboto" pitchFamily="2" charset="0"/>
                <a:cs typeface="+mj-cs"/>
              </a:rPr>
              <a:t>Рисунок на асфальте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7A22C43-A55E-4DE1-ACEC-A28AD3D419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524" y="908720"/>
            <a:ext cx="3780420" cy="25202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0913DB17-E36D-4BCF-B9B0-C54101018B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56" y="908720"/>
            <a:ext cx="3780420" cy="252028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1982026B-A10D-454E-8915-6E06B19736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83" y="3920276"/>
            <a:ext cx="3835085" cy="255672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104EBA1-35EB-4155-A267-6BD2C37A32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920276"/>
            <a:ext cx="3835085" cy="255672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88640"/>
            <a:ext cx="63367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>
                <a:latin typeface="Roboto" pitchFamily="2" charset="0"/>
                <a:ea typeface="Roboto" pitchFamily="2" charset="0"/>
                <a:cs typeface="+mj-cs"/>
              </a:rPr>
              <a:t>Спортивный праздник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55DD13A-077E-4B5C-AA3E-568FA80CAE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25" y="926212"/>
            <a:ext cx="3707904" cy="247193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2FF6F88-D06C-4B2C-BCFA-9A8E89AEE4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709" y="910786"/>
            <a:ext cx="3514131" cy="250278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58AB1DC6-FA74-4AF1-AA5A-7D376EC4DC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709" y="3829148"/>
            <a:ext cx="3514131" cy="263834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8E61DCF9-F17D-4E95-BE4A-B2F6DAF8D5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25" y="3829148"/>
            <a:ext cx="3707904" cy="263834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1469685"/>
            <a:ext cx="36004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/>
              <a:t>В школе прошли песенные </a:t>
            </a:r>
            <a:r>
              <a:rPr lang="ru-RU" dirty="0" err="1"/>
              <a:t>батлы</a:t>
            </a:r>
            <a:r>
              <a:rPr lang="ru-RU" dirty="0"/>
              <a:t>,   в микрорайоне школы кадеты спели с прохожими военные песни и распространили красочные тексты с историей песен войны.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8640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>
                <a:latin typeface="Roboto" pitchFamily="2" charset="0"/>
                <a:ea typeface="Roboto" pitchFamily="2" charset="0"/>
                <a:cs typeface="+mj-cs"/>
              </a:rPr>
              <a:t>Песни Великой Победы</a:t>
            </a:r>
          </a:p>
        </p:txBody>
      </p:sp>
      <p:pic>
        <p:nvPicPr>
          <p:cNvPr id="2050" name="Picture 2" descr="C:\Users\user\Desktop\акция песни 9 мая\IMG_20220421_0826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32656"/>
            <a:ext cx="3840427" cy="2880320"/>
          </a:xfrm>
          <a:prstGeom prst="rect">
            <a:avLst/>
          </a:prstGeom>
          <a:noFill/>
        </p:spPr>
      </p:pic>
      <p:pic>
        <p:nvPicPr>
          <p:cNvPr id="2051" name="Picture 3" descr="C:\Users\user\Desktop\акция песни 9 мая\IMG_20220421_0823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591018"/>
            <a:ext cx="3816424" cy="2862318"/>
          </a:xfrm>
          <a:prstGeom prst="rect">
            <a:avLst/>
          </a:prstGeom>
          <a:noFill/>
        </p:spPr>
      </p:pic>
      <p:pic>
        <p:nvPicPr>
          <p:cNvPr id="2052" name="Picture 4" descr="C:\Users\user\Desktop\акция песни 9 мая\IMG_20220421_0919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3645024"/>
            <a:ext cx="3803915" cy="28529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88640"/>
            <a:ext cx="8424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>
                <a:latin typeface="Roboto" pitchFamily="2" charset="0"/>
                <a:ea typeface="Roboto" pitchFamily="2" charset="0"/>
                <a:cs typeface="+mj-cs"/>
              </a:rPr>
              <a:t>Митинг памяти </a:t>
            </a:r>
            <a:r>
              <a:rPr lang="ru-RU" sz="3200" dirty="0" err="1">
                <a:latin typeface="Roboto" pitchFamily="2" charset="0"/>
                <a:ea typeface="Roboto" pitchFamily="2" charset="0"/>
                <a:cs typeface="+mj-cs"/>
              </a:rPr>
              <a:t>Газинура</a:t>
            </a:r>
            <a:r>
              <a:rPr lang="ru-RU" sz="3200" dirty="0">
                <a:latin typeface="Roboto" pitchFamily="2" charset="0"/>
                <a:ea typeface="Roboto" pitchFamily="2" charset="0"/>
                <a:cs typeface="+mj-cs"/>
              </a:rPr>
              <a:t> </a:t>
            </a:r>
            <a:r>
              <a:rPr lang="ru-RU" sz="3200" dirty="0" err="1">
                <a:latin typeface="Roboto" pitchFamily="2" charset="0"/>
                <a:ea typeface="Roboto" pitchFamily="2" charset="0"/>
                <a:cs typeface="+mj-cs"/>
              </a:rPr>
              <a:t>Гафиатуллина</a:t>
            </a:r>
            <a:endParaRPr lang="ru-RU" sz="3200" dirty="0">
              <a:latin typeface="Roboto" pitchFamily="2" charset="0"/>
              <a:ea typeface="Roboto" pitchFamily="2" charset="0"/>
              <a:cs typeface="+mj-cs"/>
            </a:endParaRPr>
          </a:p>
        </p:txBody>
      </p:sp>
      <p:pic>
        <p:nvPicPr>
          <p:cNvPr id="3074" name="Picture 2" descr="C:\Users\user\Desktop\Газинур 6 мая\IMG_75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788706"/>
            <a:ext cx="3960440" cy="2640294"/>
          </a:xfrm>
          <a:prstGeom prst="rect">
            <a:avLst/>
          </a:prstGeom>
          <a:noFill/>
        </p:spPr>
      </p:pic>
      <p:pic>
        <p:nvPicPr>
          <p:cNvPr id="3075" name="Picture 3" descr="C:\Users\user\Desktop\Газинур 6 мая\IMG_7524.JPG"/>
          <p:cNvPicPr>
            <a:picLocks noChangeAspect="1" noChangeArrowheads="1"/>
          </p:cNvPicPr>
          <p:nvPr/>
        </p:nvPicPr>
        <p:blipFill>
          <a:blip r:embed="rId3" cstate="print"/>
          <a:srcRect t="13382" r="12988"/>
          <a:stretch>
            <a:fillRect/>
          </a:stretch>
        </p:blipFill>
        <p:spPr bwMode="auto">
          <a:xfrm>
            <a:off x="4949876" y="764704"/>
            <a:ext cx="4014611" cy="2664296"/>
          </a:xfrm>
          <a:prstGeom prst="rect">
            <a:avLst/>
          </a:prstGeom>
          <a:noFill/>
        </p:spPr>
      </p:pic>
      <p:pic>
        <p:nvPicPr>
          <p:cNvPr id="3076" name="Picture 4" descr="C:\Users\user\Desktop\Газинур 6 мая\IMG_75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7" y="3789040"/>
            <a:ext cx="4104457" cy="2736304"/>
          </a:xfrm>
          <a:prstGeom prst="rect">
            <a:avLst/>
          </a:prstGeom>
          <a:noFill/>
        </p:spPr>
      </p:pic>
      <p:pic>
        <p:nvPicPr>
          <p:cNvPr id="3077" name="Picture 5" descr="C:\Users\user\Desktop\Газинур 6 мая\IMG_754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3765037"/>
            <a:ext cx="4104456" cy="273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88640"/>
            <a:ext cx="33843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>
                <a:latin typeface="Roboto" pitchFamily="2" charset="0"/>
                <a:ea typeface="Roboto" pitchFamily="2" charset="0"/>
                <a:cs typeface="+mj-cs"/>
              </a:rPr>
              <a:t>День Победы</a:t>
            </a:r>
          </a:p>
        </p:txBody>
      </p:sp>
      <p:pic>
        <p:nvPicPr>
          <p:cNvPr id="4098" name="Picture 2" descr="C:\Users\user\Desktop\9 мая\_5KVqcP-VBzz1-T1Ptcophd0gN7I7H91vui7qLDlLFP64fsRNyXFQVb49pt3FYeH3vEs-6fUuAMnlV6lWJ4yCW4e.jpg"/>
          <p:cNvPicPr>
            <a:picLocks noChangeAspect="1" noChangeArrowheads="1"/>
          </p:cNvPicPr>
          <p:nvPr/>
        </p:nvPicPr>
        <p:blipFill>
          <a:blip r:embed="rId2" cstate="print"/>
          <a:srcRect l="10937" r="8524"/>
          <a:stretch>
            <a:fillRect/>
          </a:stretch>
        </p:blipFill>
        <p:spPr bwMode="auto">
          <a:xfrm>
            <a:off x="4933726" y="764704"/>
            <a:ext cx="3814737" cy="2664296"/>
          </a:xfrm>
          <a:prstGeom prst="rect">
            <a:avLst/>
          </a:prstGeom>
          <a:noFill/>
        </p:spPr>
      </p:pic>
      <p:pic>
        <p:nvPicPr>
          <p:cNvPr id="4099" name="Picture 3" descr="C:\Users\user\Desktop\9 мая\dAQ2wSnv4WwttTpfCMJCffTBqdZZG8PbSddrQivARARzFQEHlgi7bIkrSZvkMFTkOcGvkk4vd6i-aBpgxMA3-3qd.jpg"/>
          <p:cNvPicPr>
            <a:picLocks noChangeAspect="1" noChangeArrowheads="1"/>
          </p:cNvPicPr>
          <p:nvPr/>
        </p:nvPicPr>
        <p:blipFill>
          <a:blip r:embed="rId3" cstate="print"/>
          <a:srcRect l="8868" t="10126" r="33139" b="18336"/>
          <a:stretch>
            <a:fillRect/>
          </a:stretch>
        </p:blipFill>
        <p:spPr bwMode="auto">
          <a:xfrm>
            <a:off x="467544" y="780870"/>
            <a:ext cx="3816424" cy="2648130"/>
          </a:xfrm>
          <a:prstGeom prst="rect">
            <a:avLst/>
          </a:prstGeom>
          <a:noFill/>
        </p:spPr>
      </p:pic>
      <p:pic>
        <p:nvPicPr>
          <p:cNvPr id="4100" name="Picture 4" descr="C:\Users\user\Desktop\9 мая\3_mtsL5Ib3Tm4OMHRlAyc36yAhsc5C4zEzU_fbqNpTZHWMkHTf2TSn8gS6zyIrZuO4WsQSlMviNMmBjJQjkrnlrp.jpg"/>
          <p:cNvPicPr>
            <a:picLocks noChangeAspect="1" noChangeArrowheads="1"/>
          </p:cNvPicPr>
          <p:nvPr/>
        </p:nvPicPr>
        <p:blipFill>
          <a:blip r:embed="rId4" cstate="print"/>
          <a:srcRect r="34250" b="27250"/>
          <a:stretch>
            <a:fillRect/>
          </a:stretch>
        </p:blipFill>
        <p:spPr bwMode="auto">
          <a:xfrm>
            <a:off x="467544" y="3645024"/>
            <a:ext cx="3816424" cy="3167048"/>
          </a:xfrm>
          <a:prstGeom prst="rect">
            <a:avLst/>
          </a:prstGeom>
          <a:noFill/>
        </p:spPr>
      </p:pic>
      <p:sp>
        <p:nvSpPr>
          <p:cNvPr id="4102" name="AutoShape 6" descr="C:\Users\user\Downloads\h5uEjnXfZWrnMWqh_vaza8cHMVJA2IppU4ijFSwZeY4I_qgzQZV8pR8JqWYb_FMDV4EpnAKELes0nhzP-i2HY90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4" name="AutoShape 8" descr="C:\Users\user\Downloads\h5uEjnXfZWrnMWqh_vaza8cHMVJA2IppU4ijFSwZeY4I_qgzQZV8pR8JqWYb_FMDV4EpnAKELes0nhzP-i2HY90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5" cstate="print"/>
          <a:srcRect l="6411"/>
          <a:stretch>
            <a:fillRect/>
          </a:stretch>
        </p:blipFill>
        <p:spPr bwMode="auto">
          <a:xfrm>
            <a:off x="4643438" y="3933056"/>
            <a:ext cx="4085044" cy="2462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987824" y="332656"/>
            <a:ext cx="61561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/>
              <a:t>Квалификационные испытания с Союзом десантников БМР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88640"/>
            <a:ext cx="33843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>
                <a:latin typeface="Roboto" pitchFamily="2" charset="0"/>
                <a:ea typeface="Roboto" pitchFamily="2" charset="0"/>
                <a:cs typeface="+mj-cs"/>
              </a:rPr>
              <a:t>Голубой берет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908721"/>
            <a:ext cx="5688632" cy="255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t="19839"/>
          <a:stretch>
            <a:fillRect/>
          </a:stretch>
        </p:blipFill>
        <p:spPr bwMode="auto">
          <a:xfrm>
            <a:off x="6444208" y="889224"/>
            <a:ext cx="2376264" cy="2539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 t="8333" b="8333"/>
          <a:stretch>
            <a:fillRect/>
          </a:stretch>
        </p:blipFill>
        <p:spPr bwMode="auto">
          <a:xfrm>
            <a:off x="323528" y="3717032"/>
            <a:ext cx="1944216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 t="18900"/>
          <a:stretch>
            <a:fillRect/>
          </a:stretch>
        </p:blipFill>
        <p:spPr bwMode="auto">
          <a:xfrm>
            <a:off x="2499172" y="3717032"/>
            <a:ext cx="1928812" cy="285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 t="16800"/>
          <a:stretch>
            <a:fillRect/>
          </a:stretch>
        </p:blipFill>
        <p:spPr bwMode="auto">
          <a:xfrm>
            <a:off x="4716016" y="3717032"/>
            <a:ext cx="1928812" cy="285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 b="16001"/>
          <a:stretch>
            <a:fillRect/>
          </a:stretch>
        </p:blipFill>
        <p:spPr bwMode="auto">
          <a:xfrm>
            <a:off x="6891659" y="3717032"/>
            <a:ext cx="1928813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2162180"/>
            <a:ext cx="42484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/>
              <a:t>поэта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8640"/>
            <a:ext cx="53285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>
                <a:latin typeface="Roboto" pitchFamily="2" charset="0"/>
                <a:ea typeface="Roboto" pitchFamily="2" charset="0"/>
                <a:cs typeface="+mj-cs"/>
              </a:rPr>
              <a:t>100-лет пионерии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97432"/>
            <a:ext cx="3642090" cy="2731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593638"/>
            <a:ext cx="3780482" cy="283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 descr="C:\Users\user\Desktop\пионерия фото\IMG_20220512_1000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717032"/>
            <a:ext cx="3672408" cy="2754306"/>
          </a:xfrm>
          <a:prstGeom prst="rect">
            <a:avLst/>
          </a:prstGeom>
          <a:noFill/>
        </p:spPr>
      </p:pic>
      <p:pic>
        <p:nvPicPr>
          <p:cNvPr id="1030" name="Picture 6" descr="C:\Users\user\Desktop\пионерия фото\IMG_20220512_0955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2541" y="3717032"/>
            <a:ext cx="3803915" cy="28529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88640"/>
            <a:ext cx="42479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>
                <a:latin typeface="Roboto" pitchFamily="2" charset="0"/>
                <a:ea typeface="Roboto" pitchFamily="2" charset="0"/>
                <a:cs typeface="+mj-cs"/>
              </a:rPr>
              <a:t>100 лет пионерия</a:t>
            </a:r>
          </a:p>
        </p:txBody>
      </p:sp>
      <p:pic>
        <p:nvPicPr>
          <p:cNvPr id="1027" name="Picture 3" descr="C:\Users\user\Desktop\пионеры ДШ\IMG_20220519_1014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818711"/>
            <a:ext cx="3816424" cy="2862318"/>
          </a:xfrm>
          <a:prstGeom prst="rect">
            <a:avLst/>
          </a:prstGeom>
          <a:noFill/>
        </p:spPr>
      </p:pic>
      <p:pic>
        <p:nvPicPr>
          <p:cNvPr id="1028" name="Picture 4" descr="C:\Users\user\Desktop\пионеры ДШ\IMG_20220519_1019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818709"/>
            <a:ext cx="3816423" cy="2862317"/>
          </a:xfrm>
          <a:prstGeom prst="rect">
            <a:avLst/>
          </a:prstGeom>
          <a:noFill/>
        </p:spPr>
      </p:pic>
      <p:pic>
        <p:nvPicPr>
          <p:cNvPr id="1029" name="Picture 5" descr="C:\Users\user\Desktop\пионеры ДШ\IMG_20220519_095423.jpg"/>
          <p:cNvPicPr>
            <a:picLocks noChangeAspect="1" noChangeArrowheads="1"/>
          </p:cNvPicPr>
          <p:nvPr/>
        </p:nvPicPr>
        <p:blipFill>
          <a:blip r:embed="rId4" cstate="print"/>
          <a:srcRect l="11037" t="8400" r="5489" b="9701"/>
          <a:stretch>
            <a:fillRect/>
          </a:stretch>
        </p:blipFill>
        <p:spPr bwMode="auto">
          <a:xfrm>
            <a:off x="4860032" y="3861048"/>
            <a:ext cx="3816424" cy="2808312"/>
          </a:xfrm>
          <a:prstGeom prst="rect">
            <a:avLst/>
          </a:prstGeom>
          <a:noFill/>
        </p:spPr>
      </p:pic>
      <p:pic>
        <p:nvPicPr>
          <p:cNvPr id="1030" name="Picture 6" descr="C:\Users\user\Desktop\пионеры ДШ\IMG_20220519_0913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789040"/>
            <a:ext cx="3803915" cy="28529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88640"/>
            <a:ext cx="42479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>
                <a:latin typeface="Roboto" pitchFamily="2" charset="0"/>
                <a:ea typeface="Roboto" pitchFamily="2" charset="0"/>
                <a:cs typeface="+mj-cs"/>
              </a:rPr>
              <a:t>100 лет пионерия</a:t>
            </a:r>
          </a:p>
        </p:txBody>
      </p:sp>
      <p:pic>
        <p:nvPicPr>
          <p:cNvPr id="2050" name="Picture 2" descr="C:\Users\user\Desktop\пионеры ДШ\IMG-20220519-WA00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618402"/>
            <a:ext cx="3779912" cy="2834934"/>
          </a:xfrm>
          <a:prstGeom prst="rect">
            <a:avLst/>
          </a:prstGeom>
          <a:noFill/>
        </p:spPr>
      </p:pic>
      <p:pic>
        <p:nvPicPr>
          <p:cNvPr id="2051" name="Picture 3" descr="C:\Users\user\Desktop\пионеры ДШ\IMG-20220519-WA0057.jpg"/>
          <p:cNvPicPr>
            <a:picLocks noChangeAspect="1" noChangeArrowheads="1"/>
          </p:cNvPicPr>
          <p:nvPr/>
        </p:nvPicPr>
        <p:blipFill>
          <a:blip r:embed="rId3" cstate="print"/>
          <a:srcRect t="32150" b="12201"/>
          <a:stretch>
            <a:fillRect/>
          </a:stretch>
        </p:blipFill>
        <p:spPr bwMode="auto">
          <a:xfrm>
            <a:off x="4860032" y="3618402"/>
            <a:ext cx="3795316" cy="2816085"/>
          </a:xfrm>
          <a:prstGeom prst="rect">
            <a:avLst/>
          </a:prstGeom>
          <a:noFill/>
        </p:spPr>
      </p:pic>
      <p:pic>
        <p:nvPicPr>
          <p:cNvPr id="2052" name="Picture 4" descr="C:\Users\user\Desktop\пионеры ДШ\IMG-20220519-WA0046.jpg"/>
          <p:cNvPicPr>
            <a:picLocks noChangeAspect="1" noChangeArrowheads="1"/>
          </p:cNvPicPr>
          <p:nvPr/>
        </p:nvPicPr>
        <p:blipFill>
          <a:blip r:embed="rId4" cstate="print"/>
          <a:srcRect t="33200" b="14301"/>
          <a:stretch>
            <a:fillRect/>
          </a:stretch>
        </p:blipFill>
        <p:spPr bwMode="auto">
          <a:xfrm>
            <a:off x="395536" y="807945"/>
            <a:ext cx="3744416" cy="2621055"/>
          </a:xfrm>
          <a:prstGeom prst="rect">
            <a:avLst/>
          </a:prstGeom>
          <a:noFill/>
        </p:spPr>
      </p:pic>
      <p:pic>
        <p:nvPicPr>
          <p:cNvPr id="2053" name="Picture 5" descr="C:\Users\user\Desktop\пионеры ДШ\IMG-20220519-WA0045.jpg"/>
          <p:cNvPicPr>
            <a:picLocks noChangeAspect="1" noChangeArrowheads="1"/>
          </p:cNvPicPr>
          <p:nvPr/>
        </p:nvPicPr>
        <p:blipFill>
          <a:blip r:embed="rId5" cstate="print"/>
          <a:srcRect t="6951" b="37400"/>
          <a:stretch>
            <a:fillRect/>
          </a:stretch>
        </p:blipFill>
        <p:spPr bwMode="auto">
          <a:xfrm>
            <a:off x="4916656" y="692696"/>
            <a:ext cx="3687792" cy="273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88640"/>
            <a:ext cx="42479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>
                <a:latin typeface="Roboto" pitchFamily="2" charset="0"/>
                <a:ea typeface="Roboto" pitchFamily="2" charset="0"/>
                <a:cs typeface="+mj-cs"/>
              </a:rPr>
              <a:t>100 лет пионерия</a:t>
            </a:r>
          </a:p>
        </p:txBody>
      </p:sp>
      <p:pic>
        <p:nvPicPr>
          <p:cNvPr id="3074" name="Picture 2" descr="C:\Users\user\Desktop\пионеры кл час\IMG_20220518_130340.jpg"/>
          <p:cNvPicPr>
            <a:picLocks noChangeAspect="1" noChangeArrowheads="1"/>
          </p:cNvPicPr>
          <p:nvPr/>
        </p:nvPicPr>
        <p:blipFill>
          <a:blip r:embed="rId2" cstate="print"/>
          <a:srcRect l="24800" t="32150" r="10626"/>
          <a:stretch>
            <a:fillRect/>
          </a:stretch>
        </p:blipFill>
        <p:spPr bwMode="auto">
          <a:xfrm>
            <a:off x="5004048" y="3733853"/>
            <a:ext cx="3816424" cy="3007515"/>
          </a:xfrm>
          <a:prstGeom prst="rect">
            <a:avLst/>
          </a:prstGeom>
          <a:noFill/>
        </p:spPr>
      </p:pic>
      <p:pic>
        <p:nvPicPr>
          <p:cNvPr id="3075" name="Picture 3" descr="C:\Users\user\Desktop\пионеры кл час\IMG-20220518-WA0019.jpg"/>
          <p:cNvPicPr>
            <a:picLocks noChangeAspect="1" noChangeArrowheads="1"/>
          </p:cNvPicPr>
          <p:nvPr/>
        </p:nvPicPr>
        <p:blipFill>
          <a:blip r:embed="rId3" cstate="print"/>
          <a:srcRect l="16380" t="23347" r="9092"/>
          <a:stretch>
            <a:fillRect/>
          </a:stretch>
        </p:blipFill>
        <p:spPr bwMode="auto">
          <a:xfrm>
            <a:off x="467544" y="3793748"/>
            <a:ext cx="3816424" cy="2943943"/>
          </a:xfrm>
          <a:prstGeom prst="rect">
            <a:avLst/>
          </a:prstGeom>
          <a:noFill/>
        </p:spPr>
      </p:pic>
      <p:pic>
        <p:nvPicPr>
          <p:cNvPr id="3076" name="Picture 4" descr="C:\Users\user\Desktop\пионеры кл час\IMG-20220519-WA006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736558"/>
            <a:ext cx="3818384" cy="2863788"/>
          </a:xfrm>
          <a:prstGeom prst="rect">
            <a:avLst/>
          </a:prstGeom>
          <a:noFill/>
        </p:spPr>
      </p:pic>
      <p:pic>
        <p:nvPicPr>
          <p:cNvPr id="3077" name="Picture 5" descr="C:\Users\user\Desktop\пионеры кл час\IMG_20220518_1305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692696"/>
            <a:ext cx="3840427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2699</TotalTime>
  <Words>75</Words>
  <Application>Microsoft Office PowerPoint</Application>
  <PresentationFormat>Экран (4:3)</PresentationFormat>
  <Paragraphs>20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знаний</dc:title>
  <dc:creator>user</dc:creator>
  <cp:lastModifiedBy>user</cp:lastModifiedBy>
  <cp:revision>55</cp:revision>
  <dcterms:created xsi:type="dcterms:W3CDTF">2021-09-06T06:48:42Z</dcterms:created>
  <dcterms:modified xsi:type="dcterms:W3CDTF">2022-05-30T08:13:32Z</dcterms:modified>
</cp:coreProperties>
</file>